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46" d="100"/>
          <a:sy n="146" d="100"/>
        </p:scale>
        <p:origin x="192" y="11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06/05/2025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06/05/2025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06/05/2025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06/05/2025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06/05/2025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06/05/2025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06/05/2025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06/05/2025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06/05/2025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06/05/2025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06/05/2025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06/05/2025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06/05/2025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06/05/2025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06/05/2025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06/05/2025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06/05/2025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06/05/2025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805</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Bouzon Aline</cp:lastModifiedBy>
  <cp:revision>101</cp:revision>
  <dcterms:created xsi:type="dcterms:W3CDTF">2020-03-05T15:21:24Z</dcterms:created>
  <dcterms:modified xsi:type="dcterms:W3CDTF">2025-05-06T11:56:49Z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